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0"/>
  </p:notesMasterIdLst>
  <p:sldIdLst>
    <p:sldId id="256" r:id="rId2"/>
    <p:sldId id="298" r:id="rId3"/>
    <p:sldId id="289" r:id="rId4"/>
    <p:sldId id="300" r:id="rId5"/>
    <p:sldId id="301" r:id="rId6"/>
    <p:sldId id="295" r:id="rId7"/>
    <p:sldId id="297" r:id="rId8"/>
    <p:sldId id="29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6" autoAdjust="0"/>
    <p:restoredTop sz="94698"/>
  </p:normalViewPr>
  <p:slideViewPr>
    <p:cSldViewPr>
      <p:cViewPr varScale="1">
        <p:scale>
          <a:sx n="111" d="100"/>
          <a:sy n="111" d="100"/>
        </p:scale>
        <p:origin x="151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39DE6-96D9-42E0-9CAE-6F931940CC86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467E3-066A-4823-8D28-A1494A38D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18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63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46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9962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42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702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774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978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89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6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472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3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49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67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51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9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6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Клиническая топография нижнего сегмента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Проф. Малевич Юрий Константинович </a:t>
            </a:r>
          </a:p>
        </p:txBody>
      </p:sp>
    </p:spTree>
    <p:extLst>
      <p:ext uri="{BB962C8B-B14F-4D97-AF65-F5344CB8AC3E}">
        <p14:creationId xmlns:p14="http://schemas.microsoft.com/office/powerpoint/2010/main" val="398185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49900-4DCA-8C45-90D0-56B537B1A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</a:t>
            </a:r>
            <a:r>
              <a:rPr lang="ru-BY" dirty="0"/>
              <a:t>ведение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B29261-F618-6B4E-9D7F-8C57D5DD1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3" y="1196752"/>
            <a:ext cx="6914728" cy="4714470"/>
          </a:xfrm>
        </p:spPr>
        <p:txBody>
          <a:bodyPr>
            <a:normAutofit fontScale="55000" lnSpcReduction="20000"/>
          </a:bodyPr>
          <a:lstStyle/>
          <a:p>
            <a:endParaRPr lang="ru-RU" sz="3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Патология связанная с НС требует выполнения сложных, как правило нетипичных, оперативных вмешательств. При этом клиническая топография области нижнего сегмента не получала должного внимания</a:t>
            </a:r>
            <a:r>
              <a:rPr lang="ru-BY" sz="3600" dirty="0">
                <a:solidFill>
                  <a:schemeClr val="tx1"/>
                </a:solidFill>
                <a:effectLst/>
              </a:rPr>
              <a:t> </a:t>
            </a:r>
            <a:endParaRPr lang="ru-BY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3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Поскольку в настоящее время морфологического подтверждения таких образований, как </a:t>
            </a:r>
            <a:r>
              <a:rPr lang="ru-RU" sz="3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контракционное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кольцо и гистологический зев шейки матки, которые считались анатомическими границами  НС , не получено и никаких особенных функций  НС ,как функционального образования ,не выявлено, становится очевидным,  что НС это не анатомическое и не функциональное образование,  а клиническое понятие.  Поэтому целесообразно говорить о </a:t>
            </a:r>
            <a:r>
              <a:rPr lang="ru-RU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клиническом нижнем сегменте </a:t>
            </a: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BY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58802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E65C770-CC0E-F744-8E11-1DC3874BC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</a:t>
            </a:r>
            <a:r>
              <a:rPr lang="ru-BY" dirty="0"/>
              <a:t>езультаты </a:t>
            </a: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1BC1CE5-2A80-3142-8D8C-ED4F0CF4D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5" y="1196752"/>
            <a:ext cx="6986736" cy="471447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Употребляя термин  клинический нижний сегмент необходимо ориентироваться на его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условные клинические границы. </a:t>
            </a:r>
            <a:endParaRPr lang="ru-BY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Верхняя-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место плотного прикрепления брюшины к передней поверхности матки. Очевидно, что разрывы матки происшедшие выше пузырно-маточной складки, являются полными с кровотечением  различной интенсивности ( не обязательно профузным) в свободную брюшную полость, легко визуализируются условно могут быть отнесены к оперативным вмешательствам среднем степени сложности. Наоборот, разрывы, происшедшие ниже пузырно-маточной складки, являются неполными, с образованием гематом различной величины и локализации, с выраженной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имбибицией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клетчатки кровью, не сообщающиеся с брюшной полостью, но могут распространяться на забрюшинную клетчатку  и пристеночную клетчатку таза,  грубо нарушающие топографию таза, сдавливающие мочевой пузырь , затрудняющие визуализацию сосудов для гемостаза , мочеточников , связок, относящиеся к оперативным вмешательствам повышенной сложности, требующим нередко одновременно	 работы урологов,  сосудистых хирургов.</a:t>
            </a:r>
          </a:p>
          <a:p>
            <a:pPr algn="just"/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Нижняя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уровень влагалищных сводов.  Разрывы, происходящие в области влагалищных сводов , классическое акушерство справедливо  приравнивает к разрывам матки, как по клинике так и по сложности оперативных вмешательств. В литературе их называют разрывами нижнего сегмента , а хотя на самом деле происходят в шейке . ОНИ  также сопряжены с образованием гематом,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имбибицией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тканей кровью, распространением на клетчатку малого таза, требующих лапаротомии, и как правило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гистерэктомии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BY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1360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115AC56C-AB74-4245-953F-CCBD5F54C6E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9592" y="116632"/>
            <a:ext cx="8244408" cy="5795218"/>
          </a:xfrm>
        </p:spPr>
        <p:txBody>
          <a:bodyPr>
            <a:norm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производстве операций на  матке во время беременности или в послеродовом периоде в основном указываются широкие (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latum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uneri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круглые (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lig. teres 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связки. Закрепляющие связки,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конгломерат  в области акушерского зева , именуемый  retinaculum utri,  кроме  крестцово-маточных связок (lig. sacro-uterinae) не конкретизируется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пузырно-маточные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(lig.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vesico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-uterinae) 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прямокишечно-маточные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(lig.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recto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-uterinae)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лобково-маточные связки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(lig.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pubo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-uterinae) 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кардинальн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ые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связки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(связки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Макенродта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lig. cardinal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е)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 как правило , даже не упоминаются.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Указанные связки во время беременности  растягиваются и истончаются, а иногда гипертрофируются , и самое главное проходящие в них сосуды не исчезают. До  родов  растянуты и напряжены , а после –спадаются, становятся дряблыми.</a:t>
            </a:r>
            <a:endParaRPr lang="ru-BY" sz="2400" dirty="0"/>
          </a:p>
        </p:txBody>
      </p:sp>
    </p:spTree>
    <p:extLst>
      <p:ext uri="{BB962C8B-B14F-4D97-AF65-F5344CB8AC3E}">
        <p14:creationId xmlns:p14="http://schemas.microsoft.com/office/powerpoint/2010/main" val="86031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25D23511-D5C3-D84E-8F61-0574149D3F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15616" y="0"/>
            <a:ext cx="8028384" cy="591185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Маточная артерия может 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отходить от запирательной артерии, нижней пузырной, внутренней срамной,  средней или верхней прямокишечной, пупочной, верхней или нижней ягодичной артерий. Кроме того  существует четыре варианта подхода маточных артерий в матке: правая и левая маточные артерии могут подходить в боковым краям матки на разных уровнях ( ассиметричный подход), например одна из них ( правая или левая) подходит к матке ближе к верхнему концу шейки, в то время как другая –ближе к нижнему концу, или  на уровне середины шейки матки( вариант встречается в 26% случаев); обе маточные артерии подходят к матке на уровне середины шейки маки( 29%); обе маточные артерии подходят  к  матке  ближе к нижнему концу шейки ( 24%; обе маточные артерии подходят к матке ближе к верхнему концу шейки.- этот вариант встречается в 21 % случаев. Разветвление маточной артерии  на нижнюю и верхнюю ветви может происходить 2-5 стволами, причем справа и слева их количество может быть различным</a:t>
            </a:r>
            <a:r>
              <a:rPr lang="ru-BY" sz="2400" dirty="0">
                <a:effectLst/>
              </a:rPr>
              <a:t> </a:t>
            </a:r>
            <a:endParaRPr lang="ru-BY" sz="2400" dirty="0"/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4598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D6D3D4-E6A6-4146-B243-E9075642F845}"/>
              </a:ext>
            </a:extLst>
          </p:cNvPr>
          <p:cNvSpPr txBox="1"/>
          <p:nvPr/>
        </p:nvSpPr>
        <p:spPr>
          <a:xfrm>
            <a:off x="-396552" y="116633"/>
            <a:ext cx="878497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Увеличение объема циркулирующей крови почти на 25-40% , ее вязкости, повышенное давление в брюшной полости и малом тазу,  формирование маточно-плацентарного кровообращения, снижение тонуса   стенок вен,  приводят к существенному расширению вен малого таза и  образованию   дополнительных венозных сплетений  в виде конгломератов. </a:t>
            </a:r>
          </a:p>
          <a:p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Составляющие их вены не имеют клапанов. Поэтому в венозном русле малого таза возможны перетоки венозной крови из одного сплетения в другое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Кроме того,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стенки вен срастаются с окружающими соединительнотканными образованиями: фасциями, связками, соединительнотканными перегородками. Поэтому при повреждениях вен (при травмах, ранениях) просвет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спадается, и это сопровождается более длительными и обильными кровотечениями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BY" sz="2400" dirty="0"/>
          </a:p>
        </p:txBody>
      </p:sp>
    </p:spTree>
    <p:extLst>
      <p:ext uri="{BB962C8B-B14F-4D97-AF65-F5344CB8AC3E}">
        <p14:creationId xmlns:p14="http://schemas.microsoft.com/office/powerpoint/2010/main" val="419556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5D27AA-09AB-8542-87C9-36EB67489CC5}"/>
              </a:ext>
            </a:extLst>
          </p:cNvPr>
          <p:cNvSpPr txBox="1"/>
          <p:nvPr/>
        </p:nvSpPr>
        <p:spPr>
          <a:xfrm>
            <a:off x="1367136" y="260648"/>
            <a:ext cx="777686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Различают предшеечную, две боковые и позадишеечную околоматочную клетчатку. Боковая околоматочная клетчатка особенно обильна: она сообщается с пристеночным (боковым) клетчаточным пространством таза вдоль основания широких связок матки, по ходу маточных сосудов. Вверху околоматочная клетчатка сообщается с забрюшинной клетчаткой, сбоку и сзади, через над- и подгрушевидные отверстия — с клетчаткой ягодичной области, по ходу круглой маточной связки — с внутренним отверстием пахового канала и далее — с клетчаткой передней брюшной стенки.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Кровь и г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ной, образующи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B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ся в околоматочной клетчатке, может распространяться в основном по следующим направлениям: а) вдоль круглой маточной связки к внутреннему отверстию пахового канала и затем — на переднюю брюшную стенку; б) в сторону подвздошной ямки, а оттуда — в забрюшинную клетчатку, околопочечную и даже поддиафрагмальное пространство. </a:t>
            </a:r>
            <a:endParaRPr lang="ru-BY" sz="2400" dirty="0"/>
          </a:p>
        </p:txBody>
      </p:sp>
    </p:spTree>
    <p:extLst>
      <p:ext uri="{BB962C8B-B14F-4D97-AF65-F5344CB8AC3E}">
        <p14:creationId xmlns:p14="http://schemas.microsoft.com/office/powerpoint/2010/main" val="387162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577E1C0-7265-474D-97E7-B03833299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BY" dirty="0"/>
              <a:t>аключение </a:t>
            </a: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AEAFA23-027E-864D-A4BE-447CC3042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9" y="1196752"/>
            <a:ext cx="7130752" cy="4714470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хирургическая патологии НС -это ТОП уровень по диагностике, акушерской тактике и профессионализму врача.  </a:t>
            </a:r>
            <a:endParaRPr lang="ru-BY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контексте известной аббревиатуры  4 Т ( о послеродовых кровотечениях) применительно к НС ее следует расширить дополнительными 4 Т, т.к. во время операций в области НС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  ТЕСНО (расположен в малом тазу),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 ТЕМНО(не попадает прямой свет от светильников),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-ТРАВМООПАСНО (рядом мочеточники, крупные  сосуды) 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-ТРЕВОЖНО</a:t>
            </a:r>
            <a:endParaRPr lang="ru-BY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54626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{D6CF81A6-0776-E44A-9EC1-AA48600AC416}tf10001069</Template>
  <TotalTime>8965</TotalTime>
  <Words>960</Words>
  <Application>Microsoft Macintosh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Клиническая топография нижнего сегмента</vt:lpstr>
      <vt:lpstr>Введение </vt:lpstr>
      <vt:lpstr>Результаты </vt:lpstr>
      <vt:lpstr>Презентация PowerPoint</vt:lpstr>
      <vt:lpstr>Презентация PowerPoint</vt:lpstr>
      <vt:lpstr>Презентация PowerPoint</vt:lpstr>
      <vt:lpstr>Презентация PowerPoint</vt:lpstr>
      <vt:lpstr>Заключение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Нижний сегмент глазами клинициста и хирурга</dc:title>
  <dc:creator>Пользователь</dc:creator>
  <cp:lastModifiedBy>prof.mal@tut.by</cp:lastModifiedBy>
  <cp:revision>31</cp:revision>
  <dcterms:created xsi:type="dcterms:W3CDTF">2025-06-15T09:27:39Z</dcterms:created>
  <dcterms:modified xsi:type="dcterms:W3CDTF">2025-11-11T04:34:15Z</dcterms:modified>
</cp:coreProperties>
</file>